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0" d="100"/>
          <a:sy n="90" d="100"/>
        </p:scale>
        <p:origin x="1234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C96A1B9D-7322-4D40-84DC-FD1C069F9AD8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F5EF57C0-85A7-4AF0-B4AF-237668A26032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31640" y="1988840"/>
            <a:ext cx="554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755576" y="1340768"/>
            <a:ext cx="770485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Proximity-Based</a:t>
            </a:r>
          </a:p>
          <a:p>
            <a:r>
              <a:rPr lang="en-US" sz="44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IOT Enabled</a:t>
            </a:r>
          </a:p>
          <a:p>
            <a:r>
              <a:rPr lang="en-US" sz="44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Contactless 						Payment System</a:t>
            </a:r>
            <a:endParaRPr lang="en-IN" sz="44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62379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Overview of the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1124744"/>
            <a:ext cx="7493456" cy="3984556"/>
          </a:xfrm>
        </p:spPr>
        <p:txBody>
          <a:bodyPr>
            <a:noAutofit/>
          </a:bodyPr>
          <a:lstStyle/>
          <a:p>
            <a:pPr algn="just"/>
            <a:r>
              <a:rPr lang="en-US" sz="2000" dirty="0"/>
              <a:t>Problem: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Traditional payment methods are slow, inconvenient, and prone to security risks.</a:t>
            </a:r>
          </a:p>
          <a:p>
            <a:pPr algn="just"/>
            <a:r>
              <a:rPr lang="en-US" sz="2000" b="0" dirty="0"/>
              <a:t>	The need for a faster, safer, and more hygienic payment solution.</a:t>
            </a:r>
          </a:p>
          <a:p>
            <a:pPr algn="just"/>
            <a:r>
              <a:rPr lang="en-US" sz="2000" dirty="0"/>
              <a:t>Solution: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Our app leverages the power of </a:t>
            </a:r>
            <a:r>
              <a:rPr lang="en-US" sz="2000" b="0" dirty="0" err="1"/>
              <a:t>IoT</a:t>
            </a:r>
            <a:r>
              <a:rPr lang="en-US" sz="2000" b="0" dirty="0"/>
              <a:t> devices and cutting-edge technology to provide a seamless contactless payment experience.</a:t>
            </a:r>
            <a:endParaRPr lang="en-IN" sz="2000" b="0" dirty="0"/>
          </a:p>
        </p:txBody>
      </p:sp>
    </p:spTree>
    <p:extLst>
      <p:ext uri="{BB962C8B-B14F-4D97-AF65-F5344CB8AC3E}">
        <p14:creationId xmlns:p14="http://schemas.microsoft.com/office/powerpoint/2010/main" val="404921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8"/>
            <a:ext cx="7520940" cy="4344596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Core Features: 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NFC-enabled payments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PIN authentication 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Real-time transaction history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Push notifications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User-friendly interface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7784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Development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8"/>
            <a:ext cx="7520940" cy="5352708"/>
          </a:xfrm>
        </p:spPr>
        <p:txBody>
          <a:bodyPr>
            <a:normAutofit/>
          </a:bodyPr>
          <a:lstStyle/>
          <a:p>
            <a:pPr algn="just"/>
            <a:r>
              <a:rPr lang="en-IN" sz="2000" dirty="0"/>
              <a:t>Frontend: 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IN" sz="2000" b="0" dirty="0"/>
              <a:t>React Native: A powerful framework for building cross-platform mobile apps, ensuring a consistent user experience across different devices.</a:t>
            </a:r>
          </a:p>
          <a:p>
            <a:pPr algn="just"/>
            <a:r>
              <a:rPr lang="en-IN" sz="2000" dirty="0"/>
              <a:t>Backend: 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IN" sz="2000" b="0" dirty="0"/>
              <a:t>Node.js: A versatile and efficient JavaScript runtime environment for building scalable backend services.</a:t>
            </a:r>
          </a:p>
          <a:p>
            <a:endParaRPr lang="en-IN" sz="2500" dirty="0"/>
          </a:p>
        </p:txBody>
      </p:sp>
    </p:spTree>
    <p:extLst>
      <p:ext uri="{BB962C8B-B14F-4D97-AF65-F5344CB8AC3E}">
        <p14:creationId xmlns:p14="http://schemas.microsoft.com/office/powerpoint/2010/main" val="271468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and User Experience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Minimalistic Design: </a:t>
            </a:r>
            <a:r>
              <a:rPr lang="en-US" sz="2000" b="0" dirty="0"/>
              <a:t>A clean and intuitive interface designed for small screens. 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Easy Navigation: </a:t>
            </a:r>
            <a:r>
              <a:rPr lang="en-US" sz="2000" b="0" dirty="0"/>
              <a:t>Simple gestures and clear visual cues for effortless user interaction. 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Secure Authentication: </a:t>
            </a:r>
            <a:r>
              <a:rPr lang="en-US" sz="2000" b="0" dirty="0"/>
              <a:t>PIN authentication  for enhanced security. 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Real-time Notifications: </a:t>
            </a:r>
            <a:r>
              <a:rPr lang="en-US" sz="2000" b="0" dirty="0"/>
              <a:t>Push notifications for transaction confirmations and alerts.</a:t>
            </a:r>
            <a:endParaRPr lang="en-IN" sz="1900" b="0" dirty="0"/>
          </a:p>
        </p:txBody>
      </p:sp>
    </p:spTree>
    <p:extLst>
      <p:ext uri="{BB962C8B-B14F-4D97-AF65-F5344CB8AC3E}">
        <p14:creationId xmlns:p14="http://schemas.microsoft.com/office/powerpoint/2010/main" val="3177598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</a:t>
            </a:r>
            <a:r>
              <a:rPr lang="en-US" dirty="0" err="1"/>
              <a:t>learnings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576" y="1124744"/>
            <a:ext cx="7520940" cy="3579849"/>
          </a:xfrm>
        </p:spPr>
        <p:txBody>
          <a:bodyPr>
            <a:normAutofit/>
          </a:bodyPr>
          <a:lstStyle/>
          <a:p>
            <a:pPr marL="0" indent="0">
              <a:buClr>
                <a:schemeClr val="accent2"/>
              </a:buClr>
            </a:pPr>
            <a:r>
              <a:rPr lang="en-US" sz="2000" dirty="0"/>
              <a:t>Challenges: </a:t>
            </a:r>
          </a:p>
          <a:p>
            <a:pPr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dirty="0"/>
              <a:t>Security: </a:t>
            </a:r>
            <a:r>
              <a:rPr lang="en-US" sz="2000" b="0" dirty="0"/>
              <a:t>Ensuring robust security measures to protect user data.</a:t>
            </a:r>
          </a:p>
          <a:p>
            <a:pPr marL="0" indent="0">
              <a:buClr>
                <a:schemeClr val="accent2"/>
              </a:buClr>
            </a:pPr>
            <a:r>
              <a:rPr lang="en-US" sz="2000" dirty="0"/>
              <a:t>Solutions: </a:t>
            </a:r>
          </a:p>
          <a:p>
            <a:pPr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Optimized code and efficient use of resources.</a:t>
            </a:r>
          </a:p>
          <a:p>
            <a:pPr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Strong encryption and secure communication protocols.</a:t>
            </a:r>
          </a:p>
          <a:p>
            <a:endParaRPr lang="en-IN" sz="1900" dirty="0"/>
          </a:p>
        </p:txBody>
      </p:sp>
    </p:spTree>
    <p:extLst>
      <p:ext uri="{BB962C8B-B14F-4D97-AF65-F5344CB8AC3E}">
        <p14:creationId xmlns:p14="http://schemas.microsoft.com/office/powerpoint/2010/main" val="1690536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ing 2024-12-01 075541">
            <a:hlinkClick r:id="" action="ppaction://media"/>
            <a:extLst>
              <a:ext uri="{FF2B5EF4-FFF2-40B4-BE49-F238E27FC236}">
                <a16:creationId xmlns:a16="http://schemas.microsoft.com/office/drawing/2014/main" id="{19C773D7-1DFE-4662-32BE-5128E7D4CD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20688"/>
            <a:ext cx="9144000" cy="508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241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3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8"/>
            <a:ext cx="7520940" cy="5352708"/>
          </a:xfrm>
        </p:spPr>
        <p:txBody>
          <a:bodyPr>
            <a:normAutofit/>
          </a:bodyPr>
          <a:lstStyle/>
          <a:p>
            <a:pPr marL="0" indent="0" algn="just">
              <a:buClr>
                <a:schemeClr val="accent2"/>
              </a:buClr>
            </a:pPr>
            <a:r>
              <a:rPr lang="en-US" sz="2000" dirty="0"/>
              <a:t>Additional Features: 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Peer-to-peer payments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Loyalty programs and rewards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Integration with other </a:t>
            </a:r>
            <a:r>
              <a:rPr lang="en-US" sz="2000" b="0" dirty="0" err="1"/>
              <a:t>IoT</a:t>
            </a:r>
            <a:r>
              <a:rPr lang="en-US" sz="2000" b="0" dirty="0"/>
              <a:t> devices</a:t>
            </a:r>
          </a:p>
          <a:p>
            <a:pPr marL="0" indent="0" algn="just">
              <a:buClr>
                <a:schemeClr val="accent2"/>
              </a:buClr>
            </a:pPr>
            <a:r>
              <a:rPr lang="en-US" sz="2000" dirty="0"/>
              <a:t>Scalability: 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Cloud-based infrastructure for scalability and reliability.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Load balancing and caching techniques to handle increased traffic.</a:t>
            </a:r>
          </a:p>
          <a:p>
            <a:pPr algn="just">
              <a:buClr>
                <a:schemeClr val="accent2"/>
              </a:buClr>
              <a:buFont typeface="Wingdings" pitchFamily="2" charset="2"/>
              <a:buChar char="§"/>
            </a:pPr>
            <a:r>
              <a:rPr lang="en-US" sz="2000" b="0" dirty="0"/>
              <a:t>Continuous monitoring and performance optimization.</a:t>
            </a:r>
          </a:p>
          <a:p>
            <a:pPr>
              <a:buClr>
                <a:schemeClr val="accent2"/>
              </a:buClr>
              <a:buFont typeface="Wingdings" pitchFamily="2" charset="2"/>
              <a:buChar char="§"/>
            </a:pPr>
            <a:endParaRPr lang="en-IN" sz="1900" b="0" dirty="0"/>
          </a:p>
        </p:txBody>
      </p:sp>
    </p:spTree>
    <p:extLst>
      <p:ext uri="{BB962C8B-B14F-4D97-AF65-F5344CB8AC3E}">
        <p14:creationId xmlns:p14="http://schemas.microsoft.com/office/powerpoint/2010/main" val="3806322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94</TotalTime>
  <Words>257</Words>
  <Application>Microsoft Office PowerPoint</Application>
  <PresentationFormat>On-screen Show (4:3)</PresentationFormat>
  <Paragraphs>41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Franklin Gothic Book</vt:lpstr>
      <vt:lpstr>Franklin Gothic Medium</vt:lpstr>
      <vt:lpstr>Wingdings</vt:lpstr>
      <vt:lpstr>Angles</vt:lpstr>
      <vt:lpstr>PowerPoint Presentation</vt:lpstr>
      <vt:lpstr>Overview of the Solution</vt:lpstr>
      <vt:lpstr>App Features</vt:lpstr>
      <vt:lpstr>Development Process</vt:lpstr>
      <vt:lpstr>User Interface and User Experience</vt:lpstr>
      <vt:lpstr>Challenges and learnings</vt:lpstr>
      <vt:lpstr>PowerPoint Presentation</vt:lpstr>
      <vt:lpstr>Future Scope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PAVAN</dc:creator>
  <cp:lastModifiedBy>v vamsi</cp:lastModifiedBy>
  <cp:revision>9</cp:revision>
  <dcterms:created xsi:type="dcterms:W3CDTF">2024-12-01T01:52:13Z</dcterms:created>
  <dcterms:modified xsi:type="dcterms:W3CDTF">2024-12-01T03:28:17Z</dcterms:modified>
</cp:coreProperties>
</file>

<file path=docProps/thumbnail.jpeg>
</file>